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7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0000"/>
    <a:srgbClr val="FF66FF"/>
    <a:srgbClr val="28B22F"/>
    <a:srgbClr val="84E88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7530-ADD6-4DDA-B033-FCC9710F0F5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0E06-97FC-4A49-9F6F-611CCD613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516E-A6D9-4D28-B3BA-BD2C669CD10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FD51D-31F0-45A8-B5C2-21DC8B477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7A0C-FBA2-415E-9B8A-245E3714E6E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F0F00-E612-4072-9291-19E2BC833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0DFE-4DA0-4D09-86F2-80B83A94EB7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1ADA-A462-4203-AE60-0C6A499B6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C224-54EE-4840-B22D-2AD45CCE88F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1C41-EEDB-4C88-B1B7-517C106E3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7923-0AB2-4F4C-A12B-7873E423A38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0276-1BF1-4275-8273-5CE34412F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E6965-19B0-48A2-9E0C-C10D36883FC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EAB6-149E-4EDF-B1EB-CF39F2100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A0AE-12B4-461E-99C7-3FBE2CF1E97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B8E0-0DFE-4259-8202-EAFE94FC8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4945-5F4E-41C9-800B-0A31EFCBCCE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D95E-514D-46D5-A9A6-5E4B28E03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8EDF-6215-4CEC-B2D8-C69B583BFC98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FE58-B8F2-47DC-9B4D-7BA972136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2108-8D7D-4804-AFCD-B4AE13892E78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8B4E-D10A-421A-A02C-226F002F2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69AFF-8CA5-4240-BF03-A323B14583E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D57B5A-B45B-4EEF-AB39-7F3575583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gif-kartinki.ru/fony/fony_14.png" TargetMode="External"/><Relationship Id="rId7" Type="http://schemas.openxmlformats.org/officeDocument/2006/relationships/hyperlink" Target="https://fs00.infourok.ru/images/doc/237/137158/2/img5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get-pdb/1008348/4c7e7afd-881a-4354-990a-a430339f0a8f/s1200?webp=false" TargetMode="External"/><Relationship Id="rId5" Type="http://schemas.openxmlformats.org/officeDocument/2006/relationships/hyperlink" Target="https://i.pinimg.com/originals/5c/8b/9f/5c8b9f28749424294764ac3cd0e1f294.jpg" TargetMode="External"/><Relationship Id="rId4" Type="http://schemas.openxmlformats.org/officeDocument/2006/relationships/hyperlink" Target="http://galerey-room.ru/images/0_51407_c1b9f782_orig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fony_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8" descr="0_51407_c1b9f782_ori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97200"/>
            <a:ext cx="25558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386661"/>
            <a:ext cx="777686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 «Средняя общеобразовательная школа №1 городского округа город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Нововоронеж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5643245"/>
            <a:ext cx="532859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Малкина Любовь Николаевна, учитель начальных классов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4643438" y="3716338"/>
            <a:ext cx="25923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	2-4 класс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5696" y="2132856"/>
            <a:ext cx="5544616" cy="58477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«Выбери слова»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изгоро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колго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блю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селё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 </a:t>
            </a: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00338"/>
            <a:chOff x="1259632" y="1880928"/>
            <a:chExt cx="6480720" cy="270020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558011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25963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25963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41987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1302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ьба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заморо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 </a:t>
            </a: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00338"/>
            <a:chOff x="1259632" y="1880928"/>
            <a:chExt cx="6480720" cy="27002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41987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25963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8011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41987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2326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ьба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ьба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 </a:t>
            </a: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00338"/>
            <a:chOff x="1259632" y="1880928"/>
            <a:chExt cx="6480720" cy="27002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25963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41987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8011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58011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3350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карма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серё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овра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упря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36850"/>
            <a:chOff x="1259632" y="1880928"/>
            <a:chExt cx="6480720" cy="273610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25963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58011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41987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419872" y="3717032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374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832648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ватру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фура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00338"/>
            <a:chOff x="1259632" y="1880928"/>
            <a:chExt cx="6480720" cy="27002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41987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41987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8011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25963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5398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fony_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765175"/>
            <a:ext cx="51831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Парные согласные –</a:t>
            </a:r>
          </a:p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Самые опасные!</a:t>
            </a:r>
          </a:p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Ты, дружок, их проверяй –</a:t>
            </a:r>
          </a:p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Рядом гласный подставляй.</a:t>
            </a:r>
          </a:p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подходит гласный звук –</a:t>
            </a:r>
          </a:p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Звонкий ставь согласный тут.</a:t>
            </a:r>
          </a:p>
        </p:txBody>
      </p:sp>
      <p:pic>
        <p:nvPicPr>
          <p:cNvPr id="8" name="Рисунок 7" descr="s1200.png"/>
          <p:cNvPicPr>
            <a:picLocks noChangeAspect="1"/>
          </p:cNvPicPr>
          <p:nvPr/>
        </p:nvPicPr>
        <p:blipFill>
          <a:blip r:embed="rId5" cstate="print"/>
          <a:srcRect l="15804" t="5927" r="17027" b="7150"/>
          <a:stretch>
            <a:fillRect/>
          </a:stretch>
        </p:blipFill>
        <p:spPr bwMode="auto">
          <a:xfrm>
            <a:off x="5281613" y="2060575"/>
            <a:ext cx="33940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суммирования 8">
            <a:hlinkClick r:id="" action="ppaction://hlinkshowjump?jump=endshow"/>
          </p:cNvPr>
          <p:cNvSpPr/>
          <p:nvPr/>
        </p:nvSpPr>
        <p:spPr>
          <a:xfrm>
            <a:off x="179512" y="6057360"/>
            <a:ext cx="612000" cy="612000"/>
          </a:xfrm>
          <a:prstGeom prst="flowChartSummingJunction">
            <a:avLst/>
          </a:prstGeom>
          <a:solidFill>
            <a:srgbClr val="FFFF00"/>
          </a:solidFill>
          <a:ln>
            <a:solidFill>
              <a:srgbClr val="28B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ах, какие молодцы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fony_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23850" y="1125538"/>
            <a:ext cx="84597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https://gif-kartinki.ru/fony/fony_14.png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http://galerey-room.ru/images/0_51407_c1b9f782_orig.png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Маша за партой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https://i.pinimg.com/originals/5c/8b/9f/5c8b9f28749424294764ac3cd0e1f294.jpg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Маша задумчивая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https://avatars.mds.yandex.net/get-pdb/1008348/4c7e7afd-881a-4354-990a-a430339f0a8f/s1200?webp=false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Маша весёлая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https://fs00.infourok.ru/images/doc/237/137158/2/img5.jpg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стихотворение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251520" y="6057352"/>
            <a:ext cx="540000" cy="540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28B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2587625" y="374650"/>
            <a:ext cx="392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y_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539750" y="620713"/>
            <a:ext cx="79930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just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Выбери слова с указанными парными согласными буквами. Сначала запиши эти слова в тетрадь, а затем проверь себя.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Помни!</a:t>
            </a:r>
          </a:p>
          <a:p>
            <a:pPr algn="just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Чтобы правильно обозначить буквой парный по звонкости-глухости согласный на конце слова или перед согласным в корне, надо изменить слово или подобрать родственное слово так, чтобы парный согласный звук оказался перед гласным звуком или звонкими согласными звуками [л], [м], [н], [р], [в].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251520" y="6093296"/>
            <a:ext cx="540000" cy="540000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28B22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5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лесору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00338"/>
            <a:chOff x="1259632" y="1880928"/>
            <a:chExt cx="6480720" cy="27002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41987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8011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25963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41987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134" name="Рисунок 7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похлё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00338"/>
            <a:chOff x="1259632" y="1880928"/>
            <a:chExt cx="6480720" cy="270020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558011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25963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41987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8011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58011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158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5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верё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16113"/>
            <a:ext cx="6480175" cy="2700337"/>
            <a:chOff x="1259632" y="1880928"/>
            <a:chExt cx="6480720" cy="27002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25963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41987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8011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25963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6182" name="Рисунок 26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чик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парагра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перло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триум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00338"/>
            <a:chOff x="1259632" y="1880928"/>
            <a:chExt cx="6480720" cy="27002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25963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41987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41987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8011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41987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206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сунду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рюкза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хирур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обжи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16113"/>
            <a:ext cx="6480175" cy="2773362"/>
            <a:chOff x="1259632" y="1808920"/>
            <a:chExt cx="6480720" cy="277220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419872" y="1808920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25963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8011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25963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8230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овра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блес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тюби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зябли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пряни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испуг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00338"/>
            <a:chOff x="1259632" y="1880928"/>
            <a:chExt cx="6480720" cy="27002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25963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41987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41987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58011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254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3" descr="fony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404664"/>
            <a:ext cx="576064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словах пишется буква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8100392" y="6093296"/>
            <a:ext cx="720080" cy="36004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Горизонтальный свиток 61"/>
          <p:cNvSpPr/>
          <p:nvPr/>
        </p:nvSpPr>
        <p:spPr>
          <a:xfrm>
            <a:off x="2627313" y="5157788"/>
            <a:ext cx="3889375" cy="1150937"/>
          </a:xfrm>
          <a:prstGeom prst="horizontalScroll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52120" y="1916832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незабу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33164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гря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652120" y="2852936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52120" y="3789040"/>
            <a:ext cx="2160240" cy="90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31913" y="1952625"/>
            <a:ext cx="6480175" cy="2700338"/>
            <a:chOff x="1259632" y="1880928"/>
            <a:chExt cx="6480720" cy="27002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25963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419872" y="18809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80112" y="27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419872" y="3681128"/>
              <a:ext cx="2160240" cy="900000"/>
            </a:xfrm>
            <a:prstGeom prst="rect">
              <a:avLst/>
            </a:prstGeom>
            <a:ln w="25400">
              <a:solidFill>
                <a:srgbClr val="28B22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278" name="Рисунок 24" descr="5c8b9f28749424294764ac3cd0e1f2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508500"/>
            <a:ext cx="18383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548</Words>
  <Application>Microsoft Office PowerPoint</Application>
  <PresentationFormat>Экран 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2020-06-13T10:57:45Z</dcterms:created>
  <dcterms:modified xsi:type="dcterms:W3CDTF">2021-04-13T16:00:55Z</dcterms:modified>
</cp:coreProperties>
</file>